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Outfit Extra Bold"/>
      <p:regular r:id="rId15"/>
    </p:embeddedFont>
    <p:embeddedFont>
      <p:font typeface="Arimo"/>
      <p:regular r:id="rId16"/>
    </p:embeddedFont>
    <p:embeddedFont>
      <p:font typeface="Arimo"/>
      <p:regular r:id="rId17"/>
    </p:embeddedFont>
    <p:embeddedFont>
      <p:font typeface="Arimo"/>
      <p:regular r:id="rId18"/>
    </p:embeddedFont>
    <p:embeddedFont>
      <p:font typeface="Arimo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3-4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6-1.png>
</file>

<file path=ppt/media/image-7-1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6450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AI-Driven Climate Change Solutions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2222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Unlocking a sustainable future through advanced AI for climate change prediction and mitigation.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By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Group 43 AI for  Software Engineering,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73928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Anayo Anigo, Linah Murithi, David Mwangi, Eunice Mumbi,  Michael Waruiru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55821"/>
            <a:ext cx="1011316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Addressing Global Climate Challenges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59913"/>
            <a:ext cx="3978116" cy="272176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136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Rising Temperatures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717977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Global warming escalates, threatening ecosystems and human settlements. Urgent action is critical.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2928" y="2159913"/>
            <a:ext cx="3978116" cy="272176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32928" y="5136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Extreme Weather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32928" y="5717977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Increased frequency of floods, droughts, and storms disrupts lives and economies worldwide.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2067" y="2159913"/>
            <a:ext cx="3978116" cy="272176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872067" y="5136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Sea Level Rise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872067" y="571797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Coastal communities face displacement and infrastructure damage from relentless sea level increases.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0038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AI-Powered Climatic Analytics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95810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AI-driven platform revolutionizes climate forecasting and mitigation strategies.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939064"/>
            <a:ext cx="566976" cy="56697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80190" y="473285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Predictive Models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280190" y="5577602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Machine learning algorithms analyze vast climate datasets.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3493" y="3939064"/>
            <a:ext cx="566976" cy="56697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893493" y="473285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Emission Tracking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8893493" y="5577602"/>
            <a:ext cx="23298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Real-time monitoring of greenhouse gas emissions for industries.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06795" y="3939064"/>
            <a:ext cx="566976" cy="56697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1506795" y="473285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Adaptation Insights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11506795" y="5577602"/>
            <a:ext cx="23298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Data-driven recommendations for resilient infrastructure and agriculture.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6061"/>
            <a:ext cx="68921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Our Innovative Tech Stack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91500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260" y="1957507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19928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Cloud Computing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248328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Scalable infrastructure supports massive data processing.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6280190" y="32998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5260" y="3342322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017306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Big Data Analytics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017306" y="386810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Proprietary algorithms process petabytes of climate information.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6280190" y="468463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60" y="4727138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17306" y="47625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Deep Learning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017306" y="525291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Neural networks enhance prediction accuracy and pattern recognition.</a:t>
            </a:r>
            <a:endParaRPr lang="en-US" sz="1750" dirty="0"/>
          </a:p>
        </p:txBody>
      </p:sp>
      <p:sp>
        <p:nvSpPr>
          <p:cNvPr id="16" name="Shape 10"/>
          <p:cNvSpPr/>
          <p:nvPr/>
        </p:nvSpPr>
        <p:spPr>
          <a:xfrm>
            <a:off x="6280190" y="643235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5260" y="6474857"/>
            <a:ext cx="340162" cy="425291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7017306" y="6510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Secure Architecture</a:t>
            </a:r>
            <a:endParaRPr lang="en-US" sz="2200" dirty="0"/>
          </a:p>
        </p:txBody>
      </p:sp>
      <p:sp>
        <p:nvSpPr>
          <p:cNvPr id="19" name="Text 12"/>
          <p:cNvSpPr/>
          <p:nvPr/>
        </p:nvSpPr>
        <p:spPr>
          <a:xfrm>
            <a:off x="7017306" y="700063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Robust cybersecurity protects sensitive climate data and models.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07231"/>
            <a:ext cx="67102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Impact: A Greener Future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1869519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20%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666548" y="2901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Emission Reduction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3391733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Targeted strategies can reduce industrial carbon output significantly.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28421" y="1869519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30%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10614898" y="2901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Forecast Accuracy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28421" y="3391733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Improved climate predictions lead to better disaster preparedness.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254246" y="5274231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15%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8552617" y="6306026"/>
            <a:ext cx="30114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Resource Optimization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8254246" y="6796445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Efficient energy and water use across sectors via AI insights.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7445" y="582573"/>
            <a:ext cx="7661910" cy="132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Strategic Implementation Phases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465570" y="2223373"/>
            <a:ext cx="22860" cy="5423535"/>
          </a:xfrm>
          <a:prstGeom prst="roundRect">
            <a:avLst>
              <a:gd name="adj" fmla="val 389009"/>
            </a:avLst>
          </a:prstGeom>
          <a:solidFill>
            <a:srgbClr val="BDB8DF"/>
          </a:solidFill>
          <a:ln/>
        </p:spPr>
      </p:sp>
      <p:sp>
        <p:nvSpPr>
          <p:cNvPr id="5" name="Shape 2"/>
          <p:cNvSpPr/>
          <p:nvPr/>
        </p:nvSpPr>
        <p:spPr>
          <a:xfrm>
            <a:off x="6680895" y="2450068"/>
            <a:ext cx="635079" cy="22860"/>
          </a:xfrm>
          <a:prstGeom prst="roundRect">
            <a:avLst>
              <a:gd name="adj" fmla="val 389009"/>
            </a:avLst>
          </a:prstGeom>
          <a:solidFill>
            <a:srgbClr val="BDB8DF"/>
          </a:solidFill>
          <a:ln/>
        </p:spPr>
      </p:sp>
      <p:sp>
        <p:nvSpPr>
          <p:cNvPr id="6" name="Shape 3"/>
          <p:cNvSpPr/>
          <p:nvPr/>
        </p:nvSpPr>
        <p:spPr>
          <a:xfrm>
            <a:off x="6227385" y="2223373"/>
            <a:ext cx="476369" cy="476369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06741" y="2263021"/>
            <a:ext cx="317540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500" dirty="0"/>
          </a:p>
        </p:txBody>
      </p:sp>
      <p:sp>
        <p:nvSpPr>
          <p:cNvPr id="8" name="Text 5"/>
          <p:cNvSpPr/>
          <p:nvPr/>
        </p:nvSpPr>
        <p:spPr>
          <a:xfrm>
            <a:off x="7524274" y="2296120"/>
            <a:ext cx="311312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Phase 1: Data Integration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524274" y="2753797"/>
            <a:ext cx="6365081" cy="677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Aggregate global climate datasets and develop foundational models.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680895" y="4081105"/>
            <a:ext cx="635079" cy="22860"/>
          </a:xfrm>
          <a:prstGeom prst="roundRect">
            <a:avLst>
              <a:gd name="adj" fmla="val 389009"/>
            </a:avLst>
          </a:prstGeom>
          <a:solidFill>
            <a:srgbClr val="BDB8DF"/>
          </a:solidFill>
          <a:ln/>
        </p:spPr>
      </p:sp>
      <p:sp>
        <p:nvSpPr>
          <p:cNvPr id="11" name="Shape 8"/>
          <p:cNvSpPr/>
          <p:nvPr/>
        </p:nvSpPr>
        <p:spPr>
          <a:xfrm>
            <a:off x="6227385" y="3854410"/>
            <a:ext cx="476369" cy="476369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06741" y="3894058"/>
            <a:ext cx="317540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500" dirty="0"/>
          </a:p>
        </p:txBody>
      </p:sp>
      <p:sp>
        <p:nvSpPr>
          <p:cNvPr id="13" name="Text 10"/>
          <p:cNvSpPr/>
          <p:nvPr/>
        </p:nvSpPr>
        <p:spPr>
          <a:xfrm>
            <a:off x="7524274" y="3927157"/>
            <a:ext cx="2927628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Phase 2: Pilot Programs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524274" y="4384834"/>
            <a:ext cx="6365081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Deploy AI solutions in select regions for real-world testing.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680895" y="5373529"/>
            <a:ext cx="635079" cy="22860"/>
          </a:xfrm>
          <a:prstGeom prst="roundRect">
            <a:avLst>
              <a:gd name="adj" fmla="val 389009"/>
            </a:avLst>
          </a:prstGeom>
          <a:solidFill>
            <a:srgbClr val="BDB8DF"/>
          </a:solidFill>
          <a:ln/>
        </p:spPr>
      </p:sp>
      <p:sp>
        <p:nvSpPr>
          <p:cNvPr id="16" name="Shape 13"/>
          <p:cNvSpPr/>
          <p:nvPr/>
        </p:nvSpPr>
        <p:spPr>
          <a:xfrm>
            <a:off x="6227385" y="5146834"/>
            <a:ext cx="476369" cy="476369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06741" y="5186482"/>
            <a:ext cx="317540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7524274" y="5219581"/>
            <a:ext cx="2836069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Phase 3: Global Rollout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524274" y="5677257"/>
            <a:ext cx="6365081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Expand platform access and scale operations worldwide.</a:t>
            </a:r>
            <a:endParaRPr lang="en-US" sz="1650" dirty="0"/>
          </a:p>
        </p:txBody>
      </p:sp>
      <p:sp>
        <p:nvSpPr>
          <p:cNvPr id="20" name="Shape 17"/>
          <p:cNvSpPr/>
          <p:nvPr/>
        </p:nvSpPr>
        <p:spPr>
          <a:xfrm>
            <a:off x="6680895" y="6665952"/>
            <a:ext cx="635079" cy="22860"/>
          </a:xfrm>
          <a:prstGeom prst="roundRect">
            <a:avLst>
              <a:gd name="adj" fmla="val 389009"/>
            </a:avLst>
          </a:prstGeom>
          <a:solidFill>
            <a:srgbClr val="BDB8DF"/>
          </a:solidFill>
          <a:ln/>
        </p:spPr>
      </p:sp>
      <p:sp>
        <p:nvSpPr>
          <p:cNvPr id="21" name="Shape 18"/>
          <p:cNvSpPr/>
          <p:nvPr/>
        </p:nvSpPr>
        <p:spPr>
          <a:xfrm>
            <a:off x="6227385" y="6439257"/>
            <a:ext cx="476369" cy="476369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306741" y="6478905"/>
            <a:ext cx="317540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2500" dirty="0"/>
          </a:p>
        </p:txBody>
      </p:sp>
      <p:sp>
        <p:nvSpPr>
          <p:cNvPr id="23" name="Text 20"/>
          <p:cNvSpPr/>
          <p:nvPr/>
        </p:nvSpPr>
        <p:spPr>
          <a:xfrm>
            <a:off x="7524274" y="6512004"/>
            <a:ext cx="4200168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Phase 4: Continuous Improvement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7524274" y="6969681"/>
            <a:ext cx="6365081" cy="677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Regular model updates and feature enhancements based on feedback.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36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7199" y="534829"/>
            <a:ext cx="7782401" cy="1215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Stakeholder Benefits and Collaboration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167199" y="2042160"/>
            <a:ext cx="7782401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AI platform offers unique advantages for diverse stakeholders.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167199" y="2572107"/>
            <a:ext cx="7782401" cy="1135856"/>
          </a:xfrm>
          <a:prstGeom prst="roundRect">
            <a:avLst>
              <a:gd name="adj" fmla="val 719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369248" y="2774156"/>
            <a:ext cx="2431494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Investors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369248" y="3194685"/>
            <a:ext cx="7378303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Sustainable growth and market leadership in climate tech.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6167199" y="3902393"/>
            <a:ext cx="7782401" cy="1135856"/>
          </a:xfrm>
          <a:prstGeom prst="roundRect">
            <a:avLst>
              <a:gd name="adj" fmla="val 719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369248" y="4104442"/>
            <a:ext cx="2431494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Governments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6369248" y="4524970"/>
            <a:ext cx="7378303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Enhanced policy-making and effective climate action plans.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167199" y="5232678"/>
            <a:ext cx="7782401" cy="1135856"/>
          </a:xfrm>
          <a:prstGeom prst="roundRect">
            <a:avLst>
              <a:gd name="adj" fmla="val 719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69248" y="5434727"/>
            <a:ext cx="2431494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Industries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6369248" y="5855256"/>
            <a:ext cx="7378303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Operational efficiency and reduced environmental footprint.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6167199" y="6562963"/>
            <a:ext cx="7782401" cy="1135856"/>
          </a:xfrm>
          <a:prstGeom prst="roundRect">
            <a:avLst>
              <a:gd name="adj" fmla="val 719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369248" y="6765012"/>
            <a:ext cx="2431494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Communities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6369248" y="7185541"/>
            <a:ext cx="7378303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Increased resilience and better quality of life.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0413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Join Us in Shaping the Future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461855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688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Invest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17908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Fund our mission for a sustainable tomorrow.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822740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0495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Partner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4539972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Collaborate on impactful climate initiatives.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183624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4104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Engage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590085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Connect with our team to learn more.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6280190" y="679965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Together, we can leverage the power of AI to build a resilient and sustainable future for generations to come. Your support is crucial.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2025-06-08T18:12:37Z</dcterms:created>
  <dcterms:modified xsi:type="dcterms:W3CDTF">2025-06-08T18:12:37Z</dcterms:modified>
</cp:coreProperties>
</file>